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media/image90.jpeg" ContentType="image/jpeg"/>
  <Override PartName="/ppt/media/image89.jpeg" ContentType="image/jpeg"/>
  <Override PartName="/ppt/media/image36.jpeg" ContentType="image/jpeg"/>
  <Override PartName="/ppt/media/image69.jpeg" ContentType="image/jpeg"/>
  <Override PartName="/ppt/media/image35.jpeg" ContentType="image/jpeg"/>
  <Override PartName="/ppt/media/image68.jpeg" ContentType="image/jpeg"/>
  <Override PartName="/ppt/media/image34.jpeg" ContentType="image/jpeg"/>
  <Override PartName="/ppt/media/image67.jpeg" ContentType="image/jpeg"/>
  <Override PartName="/ppt/media/image33.jpeg" ContentType="image/jpeg"/>
  <Override PartName="/ppt/media/image39.jpeg" ContentType="image/jpeg"/>
  <Override PartName="/ppt/media/image66.jpeg" ContentType="image/jpeg"/>
  <Override PartName="/ppt/media/image32.jpeg" ContentType="image/jpeg"/>
  <Override PartName="/ppt/media/image38.jpeg" ContentType="image/jpeg"/>
  <Override PartName="/ppt/media/image79.jpeg" ContentType="image/jpeg"/>
  <Override PartName="/ppt/media/image65.jpeg" ContentType="image/jpeg"/>
  <Override PartName="/ppt/media/image31.jpeg" ContentType="image/jpeg"/>
  <Override PartName="/ppt/media/image30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82.jpeg" ContentType="image/jpeg"/>
  <Override PartName="/ppt/media/image23.jpeg" ContentType="image/jpeg"/>
  <Override PartName="/ppt/media/image1.jpeg" ContentType="image/jpeg"/>
  <Override PartName="/ppt/media/image81.jpeg" ContentType="image/jpeg"/>
  <Override PartName="/ppt/media/image22.jpeg" ContentType="image/jpeg"/>
  <Override PartName="/ppt/media/image55.jpeg" ContentType="image/jpeg"/>
  <Override PartName="/ppt/media/image80.jpeg" ContentType="image/jpeg"/>
  <Override PartName="/ppt/media/image21.jpeg" ContentType="image/jpeg"/>
  <Override PartName="/ppt/media/image54.jpeg" ContentType="image/jpeg"/>
  <Override PartName="/ppt/media/image20.jpeg" ContentType="image/jpeg"/>
  <Override PartName="/ppt/media/image53.jpeg" ContentType="image/jpeg"/>
  <Override PartName="/ppt/media/image8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88.jpeg" ContentType="image/jpeg"/>
  <Override PartName="/ppt/media/image29.jpeg" ContentType="image/jpeg"/>
  <Override PartName="/ppt/media/image15.jpeg" ContentType="image/jpeg"/>
  <Override PartName="/ppt/media/image48.jpeg" ContentType="image/jpeg"/>
  <Override PartName="/ppt/media/image16.jpeg" ContentType="image/jpeg"/>
  <Override PartName="/ppt/media/image49.jpeg" ContentType="image/jpeg"/>
  <Override PartName="/ppt/media/image83.jpeg" ContentType="image/jpeg"/>
  <Override PartName="/ppt/media/image24.jpeg" ContentType="image/jpeg"/>
  <Override PartName="/ppt/media/image10.jpeg" ContentType="image/jpeg"/>
  <Override PartName="/ppt/media/image57.jpeg" ContentType="image/jpeg"/>
  <Override PartName="/ppt/media/image43.jpeg" ContentType="image/jpeg"/>
  <Override PartName="/ppt/media/image84.jpeg" ContentType="image/jpeg"/>
  <Override PartName="/ppt/media/image25.jpeg" ContentType="image/jpeg"/>
  <Override PartName="/ppt/media/image11.jpeg" ContentType="image/jpeg"/>
  <Override PartName="/ppt/media/image58.jpeg" ContentType="image/jpeg"/>
  <Override PartName="/ppt/media/image44.jpeg" ContentType="image/jpeg"/>
  <Override PartName="/ppt/media/image85.jpeg" ContentType="image/jpeg"/>
  <Override PartName="/ppt/media/image26.jpeg" ContentType="image/jpeg"/>
  <Override PartName="/ppt/media/image12.jpeg" ContentType="image/jpeg"/>
  <Override PartName="/ppt/media/image59.jpeg" ContentType="image/jpeg"/>
  <Override PartName="/ppt/media/image45.jpeg" ContentType="image/jpeg"/>
  <Override PartName="/ppt/media/image86.jpeg" ContentType="image/jpeg"/>
  <Override PartName="/ppt/media/image27.jpeg" ContentType="image/jpeg"/>
  <Override PartName="/ppt/media/image13.jpeg" ContentType="image/jpeg"/>
  <Override PartName="/ppt/media/image46.jpeg" ContentType="image/jpeg"/>
  <Override PartName="/ppt/media/image87.jpeg" ContentType="image/jpeg"/>
  <Override PartName="/ppt/media/image28.jpeg" ContentType="image/jpeg"/>
  <Override PartName="/ppt/media/image14.jpeg" ContentType="image/jpeg"/>
  <Override PartName="/ppt/media/image47.jpeg" ContentType="image/jpeg"/>
  <Override PartName="/ppt/media/image37.jpeg" ContentType="image/jpeg"/>
  <Override PartName="/ppt/media/image40.jpeg" ContentType="image/jpeg"/>
  <Override PartName="/ppt/media/image73.jpeg" ContentType="image/jpeg"/>
  <Override PartName="/ppt/media/image41.jpeg" ContentType="image/jpeg"/>
  <Override PartName="/ppt/media/image56.jpeg" ContentType="image/jpeg"/>
  <Override PartName="/ppt/media/image42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74.jpeg" ContentType="image/jpeg"/>
  <Override PartName="/ppt/media/image60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61.jpeg" ContentType="image/jpeg"/>
  <Override PartName="/ppt/media/image75.jpeg" ContentType="image/jpeg"/>
  <Override PartName="/ppt/media/image62.jpeg" ContentType="image/jpeg"/>
  <Override PartName="/ppt/media/image76.jpeg" ContentType="image/jpeg"/>
  <Override PartName="/ppt/media/image63.jpeg" ContentType="image/jpeg"/>
  <Override PartName="/ppt/media/image77.jpeg" ContentType="image/jpeg"/>
  <Override PartName="/ppt/media/image64.jpeg" ContentType="image/jpeg"/>
  <Override PartName="/ppt/media/image78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4B34F1D-68B5-4E29-B01C-0F33D49A695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82E990-7AEC-4E12-B65F-7DF75A3FBF6B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7DEADF1-C23C-4328-AE0D-C3718945FE18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2/12/19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5375494-96E8-45A7-A1F6-3FE109DAC382}" type="slidenum">
              <a:rPr b="0" lang="en-US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7B27F67-33E2-4E1F-AB16-2EA77E70CB3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2/12/19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9FEB9C9-F1FA-42B4-B7C1-2E3327D4DE31}" type="slidenum">
              <a:rPr b="0" lang="en-US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24B4013-774F-4207-8EF1-25B8C694777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2/12/19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D7303CE-A4E1-4B3D-850C-53A5AD6E627B}" type="slidenum">
              <a:rPr b="0" lang="en-US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office@kajoni.ro" TargetMode="Externa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image" Target="../media/image71.jpeg"/><Relationship Id="rId4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image" Target="../media/image73.jpe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77.jpeg"/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jpe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jpeg"/><Relationship Id="rId3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jpeg"/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21337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PROIECT ERASMUS+: EXPERIENȚĂ EUROPEANĂ ÎN DOMENIUL SERVICIILOR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 “LEARNING BY DOING”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Număr de referință:  2016-1-RO01-KA102-023412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371600" y="3886200"/>
            <a:ext cx="6400440" cy="914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2016 -2018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4478040" cy="129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457200" y="152280"/>
            <a:ext cx="2323800" cy="3098520"/>
          </a:xfrm>
          <a:prstGeom prst="rect">
            <a:avLst/>
          </a:prstGeom>
          <a:ln>
            <a:noFill/>
          </a:ln>
        </p:spPr>
      </p:pic>
      <p:pic>
        <p:nvPicPr>
          <p:cNvPr id="163" name="Picture 3" descr=""/>
          <p:cNvPicPr/>
          <p:nvPr/>
        </p:nvPicPr>
        <p:blipFill>
          <a:blip r:embed="rId2"/>
          <a:stretch/>
        </p:blipFill>
        <p:spPr>
          <a:xfrm>
            <a:off x="3276720" y="304920"/>
            <a:ext cx="2285640" cy="3047760"/>
          </a:xfrm>
          <a:prstGeom prst="rect">
            <a:avLst/>
          </a:prstGeom>
          <a:ln>
            <a:noFill/>
          </a:ln>
        </p:spPr>
      </p:pic>
      <p:pic>
        <p:nvPicPr>
          <p:cNvPr id="164" name="Picture 4" descr=""/>
          <p:cNvPicPr/>
          <p:nvPr/>
        </p:nvPicPr>
        <p:blipFill>
          <a:blip r:embed="rId3"/>
          <a:stretch/>
        </p:blipFill>
        <p:spPr>
          <a:xfrm>
            <a:off x="6248520" y="228600"/>
            <a:ext cx="2209320" cy="2945880"/>
          </a:xfrm>
          <a:prstGeom prst="rect">
            <a:avLst/>
          </a:prstGeom>
          <a:ln>
            <a:noFill/>
          </a:ln>
        </p:spPr>
      </p:pic>
      <p:pic>
        <p:nvPicPr>
          <p:cNvPr id="165" name="Picture 5" descr=""/>
          <p:cNvPicPr/>
          <p:nvPr/>
        </p:nvPicPr>
        <p:blipFill>
          <a:blip r:embed="rId4"/>
          <a:stretch/>
        </p:blipFill>
        <p:spPr>
          <a:xfrm>
            <a:off x="380880" y="3352680"/>
            <a:ext cx="2514240" cy="3352320"/>
          </a:xfrm>
          <a:prstGeom prst="rect">
            <a:avLst/>
          </a:prstGeom>
          <a:ln>
            <a:noFill/>
          </a:ln>
        </p:spPr>
      </p:pic>
      <p:pic>
        <p:nvPicPr>
          <p:cNvPr id="166" name="Picture 6" descr=""/>
          <p:cNvPicPr/>
          <p:nvPr/>
        </p:nvPicPr>
        <p:blipFill>
          <a:blip r:embed="rId5"/>
          <a:stretch/>
        </p:blipFill>
        <p:spPr>
          <a:xfrm>
            <a:off x="5562720" y="3505320"/>
            <a:ext cx="3454200" cy="2590560"/>
          </a:xfrm>
          <a:prstGeom prst="rect">
            <a:avLst/>
          </a:prstGeom>
          <a:ln>
            <a:noFill/>
          </a:ln>
        </p:spPr>
      </p:pic>
      <p:pic>
        <p:nvPicPr>
          <p:cNvPr id="167" name="Picture 7" descr=""/>
          <p:cNvPicPr/>
          <p:nvPr/>
        </p:nvPicPr>
        <p:blipFill>
          <a:blip r:embed="rId6"/>
          <a:stretch/>
        </p:blipFill>
        <p:spPr>
          <a:xfrm>
            <a:off x="3429000" y="3505320"/>
            <a:ext cx="1980720" cy="26413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762120" y="3809880"/>
            <a:ext cx="1980720" cy="2641320"/>
          </a:xfrm>
          <a:prstGeom prst="rect">
            <a:avLst/>
          </a:prstGeom>
          <a:ln>
            <a:noFill/>
          </a:ln>
        </p:spPr>
      </p:pic>
      <p:pic>
        <p:nvPicPr>
          <p:cNvPr id="169" name="Picture 3" descr=""/>
          <p:cNvPicPr/>
          <p:nvPr/>
        </p:nvPicPr>
        <p:blipFill>
          <a:blip r:embed="rId2"/>
          <a:stretch/>
        </p:blipFill>
        <p:spPr>
          <a:xfrm>
            <a:off x="3276720" y="304920"/>
            <a:ext cx="2590560" cy="3454200"/>
          </a:xfrm>
          <a:prstGeom prst="rect">
            <a:avLst/>
          </a:prstGeom>
          <a:ln>
            <a:noFill/>
          </a:ln>
        </p:spPr>
      </p:pic>
      <p:pic>
        <p:nvPicPr>
          <p:cNvPr id="170" name="Picture 4" descr=""/>
          <p:cNvPicPr/>
          <p:nvPr/>
        </p:nvPicPr>
        <p:blipFill>
          <a:blip r:embed="rId3"/>
          <a:stretch/>
        </p:blipFill>
        <p:spPr>
          <a:xfrm>
            <a:off x="457200" y="380880"/>
            <a:ext cx="2457000" cy="3276360"/>
          </a:xfrm>
          <a:prstGeom prst="rect">
            <a:avLst/>
          </a:prstGeom>
          <a:ln>
            <a:noFill/>
          </a:ln>
        </p:spPr>
      </p:pic>
      <p:pic>
        <p:nvPicPr>
          <p:cNvPr id="171" name="Picture 5" descr=""/>
          <p:cNvPicPr/>
          <p:nvPr/>
        </p:nvPicPr>
        <p:blipFill>
          <a:blip r:embed="rId4"/>
          <a:stretch/>
        </p:blipFill>
        <p:spPr>
          <a:xfrm>
            <a:off x="6068880" y="228600"/>
            <a:ext cx="2877840" cy="3428640"/>
          </a:xfrm>
          <a:prstGeom prst="rect">
            <a:avLst/>
          </a:prstGeom>
          <a:ln>
            <a:noFill/>
          </a:ln>
        </p:spPr>
      </p:pic>
      <p:pic>
        <p:nvPicPr>
          <p:cNvPr id="172" name="Picture 8" descr=""/>
          <p:cNvPicPr/>
          <p:nvPr/>
        </p:nvPicPr>
        <p:blipFill>
          <a:blip r:embed="rId5"/>
          <a:stretch/>
        </p:blipFill>
        <p:spPr>
          <a:xfrm>
            <a:off x="4495680" y="3809880"/>
            <a:ext cx="3657240" cy="27428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762120" y="457200"/>
            <a:ext cx="3860280" cy="2895120"/>
          </a:xfrm>
          <a:prstGeom prst="rect">
            <a:avLst/>
          </a:prstGeom>
          <a:ln>
            <a:noFill/>
          </a:ln>
        </p:spPr>
      </p:pic>
      <p:pic>
        <p:nvPicPr>
          <p:cNvPr id="174" name="Picture 6" descr=""/>
          <p:cNvPicPr/>
          <p:nvPr/>
        </p:nvPicPr>
        <p:blipFill>
          <a:blip r:embed="rId2"/>
          <a:stretch/>
        </p:blipFill>
        <p:spPr>
          <a:xfrm>
            <a:off x="4572000" y="3352680"/>
            <a:ext cx="4292280" cy="3219120"/>
          </a:xfrm>
          <a:prstGeom prst="rect">
            <a:avLst/>
          </a:prstGeom>
          <a:ln>
            <a:noFill/>
          </a:ln>
        </p:spPr>
      </p:pic>
      <p:pic>
        <p:nvPicPr>
          <p:cNvPr id="175" name="Picture 7" descr=""/>
          <p:cNvPicPr/>
          <p:nvPr/>
        </p:nvPicPr>
        <p:blipFill>
          <a:blip r:embed="rId3"/>
          <a:stretch/>
        </p:blipFill>
        <p:spPr>
          <a:xfrm>
            <a:off x="304920" y="3429000"/>
            <a:ext cx="4063680" cy="3047760"/>
          </a:xfrm>
          <a:prstGeom prst="rect">
            <a:avLst/>
          </a:prstGeom>
          <a:ln>
            <a:noFill/>
          </a:ln>
        </p:spPr>
      </p:pic>
      <p:pic>
        <p:nvPicPr>
          <p:cNvPr id="176" name="Picture 3" descr=""/>
          <p:cNvPicPr/>
          <p:nvPr/>
        </p:nvPicPr>
        <p:blipFill>
          <a:blip r:embed="rId4"/>
          <a:stretch/>
        </p:blipFill>
        <p:spPr>
          <a:xfrm>
            <a:off x="5943600" y="457200"/>
            <a:ext cx="2057040" cy="27428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" descr=""/>
          <p:cNvPicPr/>
          <p:nvPr/>
        </p:nvPicPr>
        <p:blipFill>
          <a:blip r:embed="rId1"/>
          <a:stretch/>
        </p:blipFill>
        <p:spPr>
          <a:xfrm>
            <a:off x="2590920" y="457200"/>
            <a:ext cx="3028680" cy="4038120"/>
          </a:xfrm>
          <a:prstGeom prst="rect">
            <a:avLst/>
          </a:prstGeom>
          <a:ln>
            <a:noFill/>
          </a:ln>
        </p:spPr>
      </p:pic>
      <p:pic>
        <p:nvPicPr>
          <p:cNvPr id="178" name="Picture 2" descr=""/>
          <p:cNvPicPr/>
          <p:nvPr/>
        </p:nvPicPr>
        <p:blipFill>
          <a:blip r:embed="rId2"/>
          <a:stretch/>
        </p:blipFill>
        <p:spPr>
          <a:xfrm>
            <a:off x="5715000" y="380880"/>
            <a:ext cx="3028680" cy="4038120"/>
          </a:xfrm>
          <a:prstGeom prst="rect">
            <a:avLst/>
          </a:prstGeom>
          <a:ln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3"/>
          <a:stretch/>
        </p:blipFill>
        <p:spPr>
          <a:xfrm>
            <a:off x="1219320" y="4495680"/>
            <a:ext cx="2945880" cy="2209320"/>
          </a:xfrm>
          <a:prstGeom prst="rect">
            <a:avLst/>
          </a:prstGeom>
          <a:ln>
            <a:noFill/>
          </a:ln>
        </p:spPr>
      </p:pic>
      <p:pic>
        <p:nvPicPr>
          <p:cNvPr id="180" name="Picture 4" descr=""/>
          <p:cNvPicPr/>
          <p:nvPr/>
        </p:nvPicPr>
        <p:blipFill>
          <a:blip r:embed="rId4"/>
          <a:stretch/>
        </p:blipFill>
        <p:spPr>
          <a:xfrm>
            <a:off x="152280" y="1219320"/>
            <a:ext cx="2342880" cy="3123720"/>
          </a:xfrm>
          <a:prstGeom prst="rect">
            <a:avLst/>
          </a:prstGeom>
          <a:ln>
            <a:noFill/>
          </a:ln>
        </p:spPr>
      </p:pic>
      <p:pic>
        <p:nvPicPr>
          <p:cNvPr id="181" name="Picture 5" descr=""/>
          <p:cNvPicPr/>
          <p:nvPr/>
        </p:nvPicPr>
        <p:blipFill>
          <a:blip r:embed="rId5"/>
          <a:stretch/>
        </p:blipFill>
        <p:spPr>
          <a:xfrm>
            <a:off x="5257800" y="4495680"/>
            <a:ext cx="1657080" cy="22093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3758760" cy="2819160"/>
          </a:xfrm>
          <a:prstGeom prst="rect">
            <a:avLst/>
          </a:prstGeom>
          <a:ln>
            <a:noFill/>
          </a:ln>
        </p:spPr>
      </p:pic>
      <p:pic>
        <p:nvPicPr>
          <p:cNvPr id="183" name="Picture 3" descr=""/>
          <p:cNvPicPr/>
          <p:nvPr/>
        </p:nvPicPr>
        <p:blipFill>
          <a:blip r:embed="rId2"/>
          <a:stretch/>
        </p:blipFill>
        <p:spPr>
          <a:xfrm>
            <a:off x="3962520" y="228600"/>
            <a:ext cx="1828440" cy="2437920"/>
          </a:xfrm>
          <a:prstGeom prst="rect">
            <a:avLst/>
          </a:prstGeom>
          <a:ln>
            <a:noFill/>
          </a:ln>
        </p:spPr>
      </p:pic>
      <p:pic>
        <p:nvPicPr>
          <p:cNvPr id="184" name="Picture 4" descr=""/>
          <p:cNvPicPr/>
          <p:nvPr/>
        </p:nvPicPr>
        <p:blipFill>
          <a:blip r:embed="rId3"/>
          <a:stretch/>
        </p:blipFill>
        <p:spPr>
          <a:xfrm>
            <a:off x="228600" y="3429000"/>
            <a:ext cx="3809520" cy="2857320"/>
          </a:xfrm>
          <a:prstGeom prst="rect">
            <a:avLst/>
          </a:prstGeom>
          <a:ln>
            <a:noFill/>
          </a:ln>
        </p:spPr>
      </p:pic>
      <p:pic>
        <p:nvPicPr>
          <p:cNvPr id="185" name="Picture 5" descr=""/>
          <p:cNvPicPr/>
          <p:nvPr/>
        </p:nvPicPr>
        <p:blipFill>
          <a:blip r:embed="rId4"/>
          <a:stretch/>
        </p:blipFill>
        <p:spPr>
          <a:xfrm>
            <a:off x="5943600" y="457200"/>
            <a:ext cx="3047760" cy="2285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533520" y="304920"/>
            <a:ext cx="4470120" cy="3352320"/>
          </a:xfrm>
          <a:prstGeom prst="rect">
            <a:avLst/>
          </a:prstGeom>
          <a:ln>
            <a:noFill/>
          </a:ln>
        </p:spPr>
      </p:pic>
      <p:pic>
        <p:nvPicPr>
          <p:cNvPr id="187" name="Picture 3" descr=""/>
          <p:cNvPicPr/>
          <p:nvPr/>
        </p:nvPicPr>
        <p:blipFill>
          <a:blip r:embed="rId2"/>
          <a:stretch/>
        </p:blipFill>
        <p:spPr>
          <a:xfrm>
            <a:off x="762120" y="3809880"/>
            <a:ext cx="3758760" cy="2819160"/>
          </a:xfrm>
          <a:prstGeom prst="rect">
            <a:avLst/>
          </a:prstGeom>
          <a:ln>
            <a:noFill/>
          </a:ln>
        </p:spPr>
      </p:pic>
      <p:pic>
        <p:nvPicPr>
          <p:cNvPr id="188" name="Picture 4" descr=""/>
          <p:cNvPicPr/>
          <p:nvPr/>
        </p:nvPicPr>
        <p:blipFill>
          <a:blip r:embed="rId3"/>
          <a:stretch/>
        </p:blipFill>
        <p:spPr>
          <a:xfrm>
            <a:off x="5257800" y="1219320"/>
            <a:ext cx="3301560" cy="2476080"/>
          </a:xfrm>
          <a:prstGeom prst="rect">
            <a:avLst/>
          </a:prstGeom>
          <a:ln>
            <a:noFill/>
          </a:ln>
        </p:spPr>
      </p:pic>
      <p:pic>
        <p:nvPicPr>
          <p:cNvPr id="189" name="Picture 5" descr=""/>
          <p:cNvPicPr/>
          <p:nvPr/>
        </p:nvPicPr>
        <p:blipFill>
          <a:blip r:embed="rId4"/>
          <a:stretch/>
        </p:blipFill>
        <p:spPr>
          <a:xfrm>
            <a:off x="4952880" y="3809880"/>
            <a:ext cx="3860280" cy="28951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 descr=""/>
          <p:cNvPicPr/>
          <p:nvPr/>
        </p:nvPicPr>
        <p:blipFill>
          <a:blip r:embed="rId1"/>
          <a:stretch/>
        </p:blipFill>
        <p:spPr>
          <a:xfrm>
            <a:off x="1219320" y="990720"/>
            <a:ext cx="6908400" cy="51811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" descr=""/>
          <p:cNvPicPr/>
          <p:nvPr/>
        </p:nvPicPr>
        <p:blipFill>
          <a:blip r:embed="rId1"/>
          <a:stretch/>
        </p:blipFill>
        <p:spPr>
          <a:xfrm>
            <a:off x="736560" y="0"/>
            <a:ext cx="4063680" cy="3047760"/>
          </a:xfrm>
          <a:prstGeom prst="rect">
            <a:avLst/>
          </a:prstGeom>
          <a:ln>
            <a:noFill/>
          </a:ln>
        </p:spPr>
      </p:pic>
      <p:pic>
        <p:nvPicPr>
          <p:cNvPr id="192" name="Picture 2" descr=""/>
          <p:cNvPicPr/>
          <p:nvPr/>
        </p:nvPicPr>
        <p:blipFill>
          <a:blip r:embed="rId2"/>
          <a:stretch/>
        </p:blipFill>
        <p:spPr>
          <a:xfrm>
            <a:off x="5638680" y="0"/>
            <a:ext cx="2742840" cy="3317400"/>
          </a:xfrm>
          <a:prstGeom prst="rect">
            <a:avLst/>
          </a:prstGeom>
          <a:ln>
            <a:noFill/>
          </a:ln>
        </p:spPr>
      </p:pic>
      <p:pic>
        <p:nvPicPr>
          <p:cNvPr id="193" name="Picture 3" descr=""/>
          <p:cNvPicPr/>
          <p:nvPr/>
        </p:nvPicPr>
        <p:blipFill>
          <a:blip r:embed="rId3"/>
          <a:stretch/>
        </p:blipFill>
        <p:spPr>
          <a:xfrm>
            <a:off x="533520" y="3429000"/>
            <a:ext cx="4266720" cy="3200040"/>
          </a:xfrm>
          <a:prstGeom prst="rect">
            <a:avLst/>
          </a:prstGeom>
          <a:ln>
            <a:noFill/>
          </a:ln>
        </p:spPr>
      </p:pic>
      <p:pic>
        <p:nvPicPr>
          <p:cNvPr id="194" name="Picture 4" descr=""/>
          <p:cNvPicPr/>
          <p:nvPr/>
        </p:nvPicPr>
        <p:blipFill>
          <a:blip r:embed="rId4"/>
          <a:stretch/>
        </p:blipFill>
        <p:spPr>
          <a:xfrm>
            <a:off x="5079960" y="3505320"/>
            <a:ext cx="4063680" cy="30477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" descr=""/>
          <p:cNvPicPr/>
          <p:nvPr/>
        </p:nvPicPr>
        <p:blipFill>
          <a:blip r:embed="rId1"/>
          <a:stretch/>
        </p:blipFill>
        <p:spPr>
          <a:xfrm>
            <a:off x="533520" y="152280"/>
            <a:ext cx="3555720" cy="2666520"/>
          </a:xfrm>
          <a:prstGeom prst="rect">
            <a:avLst/>
          </a:prstGeom>
          <a:ln>
            <a:noFill/>
          </a:ln>
        </p:spPr>
      </p:pic>
      <p:pic>
        <p:nvPicPr>
          <p:cNvPr id="196" name="Picture 2" descr=""/>
          <p:cNvPicPr/>
          <p:nvPr/>
        </p:nvPicPr>
        <p:blipFill>
          <a:blip r:embed="rId2"/>
          <a:stretch/>
        </p:blipFill>
        <p:spPr>
          <a:xfrm>
            <a:off x="4648320" y="304920"/>
            <a:ext cx="4063680" cy="304776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304920" y="3505320"/>
            <a:ext cx="3962160" cy="2971440"/>
          </a:xfrm>
          <a:prstGeom prst="rect">
            <a:avLst/>
          </a:prstGeom>
          <a:ln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4"/>
          <a:stretch/>
        </p:blipFill>
        <p:spPr>
          <a:xfrm>
            <a:off x="4419720" y="3733920"/>
            <a:ext cx="4614480" cy="25905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 descr=""/>
          <p:cNvPicPr/>
          <p:nvPr/>
        </p:nvPicPr>
        <p:blipFill>
          <a:blip r:embed="rId1"/>
          <a:stretch/>
        </p:blipFill>
        <p:spPr>
          <a:xfrm>
            <a:off x="228600" y="152280"/>
            <a:ext cx="5020920" cy="2819160"/>
          </a:xfrm>
          <a:prstGeom prst="rect">
            <a:avLst/>
          </a:prstGeom>
          <a:ln>
            <a:noFill/>
          </a:ln>
        </p:spPr>
      </p:pic>
      <p:pic>
        <p:nvPicPr>
          <p:cNvPr id="200" name="Picture 2" descr=""/>
          <p:cNvPicPr/>
          <p:nvPr/>
        </p:nvPicPr>
        <p:blipFill>
          <a:blip r:embed="rId2"/>
          <a:stretch/>
        </p:blipFill>
        <p:spPr>
          <a:xfrm>
            <a:off x="3886200" y="152280"/>
            <a:ext cx="5020920" cy="28191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304920"/>
            <a:ext cx="4114440" cy="1828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br/>
            <a:br/>
            <a:br/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PROIECT ERASMUS+: EXPERIENȚĂ EUROPEANĂ ÎN DOMENIUL SERVICIILOR “LEARNING BY DOING”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Număr de referință: 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2016-1-RO01-KA102-023412</a:t>
            </a:r>
            <a:br/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 </a:t>
            </a:r>
            <a:br/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85800" y="2514600"/>
            <a:ext cx="3312720" cy="3580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Instituția de trimitere (denumire, adresă): LICEUL TEHNOLOGIC ’’JOANNES KAJONI", Str. Topliţa nr. 22, 530241 Miercurea Ciuc, Judeţul Harghita, România, tel.: +40-366-73012, fax: +40-266-314609, Email: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office@kajoni.ro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, www.kajoni.ro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Organizația de primire (denumire, adresă):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COLEG CAMBRIA, Grove Park Road, Wrexham LL12 7AB, Țara Galilor, Regatul Unit, tel.: +441978316479 , +441978316416, Web: www.cambria.ac.uk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1" descr=""/>
          <p:cNvPicPr/>
          <p:nvPr/>
        </p:nvPicPr>
        <p:blipFill>
          <a:blip r:embed="rId2"/>
          <a:stretch/>
        </p:blipFill>
        <p:spPr>
          <a:xfrm>
            <a:off x="4495680" y="533520"/>
            <a:ext cx="4065120" cy="3047760"/>
          </a:xfrm>
          <a:prstGeom prst="rect">
            <a:avLst/>
          </a:prstGeom>
          <a:ln>
            <a:noFill/>
          </a:ln>
        </p:spPr>
      </p:pic>
      <p:pic>
        <p:nvPicPr>
          <p:cNvPr id="136" name="Picture 7" descr=""/>
          <p:cNvPicPr/>
          <p:nvPr/>
        </p:nvPicPr>
        <p:blipFill>
          <a:blip r:embed="rId3"/>
          <a:stretch/>
        </p:blipFill>
        <p:spPr>
          <a:xfrm>
            <a:off x="4267080" y="3200400"/>
            <a:ext cx="4571640" cy="342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" descr=""/>
          <p:cNvPicPr/>
          <p:nvPr/>
        </p:nvPicPr>
        <p:blipFill>
          <a:blip r:embed="rId1"/>
          <a:stretch/>
        </p:blipFill>
        <p:spPr>
          <a:xfrm>
            <a:off x="457200" y="380880"/>
            <a:ext cx="7924320" cy="594324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" descr=""/>
          <p:cNvPicPr/>
          <p:nvPr/>
        </p:nvPicPr>
        <p:blipFill>
          <a:blip r:embed="rId1"/>
          <a:stretch/>
        </p:blipFill>
        <p:spPr>
          <a:xfrm>
            <a:off x="228600" y="228600"/>
            <a:ext cx="3758760" cy="2819160"/>
          </a:xfrm>
          <a:prstGeom prst="rect">
            <a:avLst/>
          </a:prstGeom>
          <a:ln>
            <a:noFill/>
          </a:ln>
        </p:spPr>
      </p:pic>
      <p:pic>
        <p:nvPicPr>
          <p:cNvPr id="203" name="Picture 2" descr=""/>
          <p:cNvPicPr/>
          <p:nvPr/>
        </p:nvPicPr>
        <p:blipFill>
          <a:blip r:embed="rId2"/>
          <a:stretch/>
        </p:blipFill>
        <p:spPr>
          <a:xfrm>
            <a:off x="4114800" y="533520"/>
            <a:ext cx="4557240" cy="2558520"/>
          </a:xfrm>
          <a:prstGeom prst="rect">
            <a:avLst/>
          </a:prstGeom>
          <a:ln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3"/>
          <a:stretch/>
        </p:blipFill>
        <p:spPr>
          <a:xfrm>
            <a:off x="1828800" y="2819520"/>
            <a:ext cx="2876040" cy="383508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 descr=""/>
          <p:cNvPicPr/>
          <p:nvPr/>
        </p:nvPicPr>
        <p:blipFill>
          <a:blip r:embed="rId1"/>
          <a:stretch/>
        </p:blipFill>
        <p:spPr>
          <a:xfrm>
            <a:off x="304920" y="152280"/>
            <a:ext cx="2800080" cy="3733560"/>
          </a:xfrm>
          <a:prstGeom prst="rect">
            <a:avLst/>
          </a:prstGeom>
          <a:ln>
            <a:noFill/>
          </a:ln>
        </p:spPr>
      </p:pic>
      <p:pic>
        <p:nvPicPr>
          <p:cNvPr id="206" name="Picture 2" descr=""/>
          <p:cNvPicPr/>
          <p:nvPr/>
        </p:nvPicPr>
        <p:blipFill>
          <a:blip r:embed="rId2"/>
          <a:stretch/>
        </p:blipFill>
        <p:spPr>
          <a:xfrm>
            <a:off x="3352680" y="152280"/>
            <a:ext cx="2800080" cy="3733560"/>
          </a:xfrm>
          <a:prstGeom prst="rect">
            <a:avLst/>
          </a:prstGeom>
          <a:ln>
            <a:noFill/>
          </a:ln>
        </p:spPr>
      </p:pic>
      <p:pic>
        <p:nvPicPr>
          <p:cNvPr id="207" name="Picture 3" descr=""/>
          <p:cNvPicPr/>
          <p:nvPr/>
        </p:nvPicPr>
        <p:blipFill>
          <a:blip r:embed="rId3"/>
          <a:stretch/>
        </p:blipFill>
        <p:spPr>
          <a:xfrm>
            <a:off x="228600" y="3962520"/>
            <a:ext cx="3555720" cy="2666520"/>
          </a:xfrm>
          <a:prstGeom prst="rect">
            <a:avLst/>
          </a:prstGeom>
          <a:ln>
            <a:noFill/>
          </a:ln>
        </p:spPr>
      </p:pic>
      <p:pic>
        <p:nvPicPr>
          <p:cNvPr id="208" name="Picture 4" descr=""/>
          <p:cNvPicPr/>
          <p:nvPr/>
        </p:nvPicPr>
        <p:blipFill>
          <a:blip r:embed="rId4"/>
          <a:stretch/>
        </p:blipFill>
        <p:spPr>
          <a:xfrm>
            <a:off x="4267080" y="3505320"/>
            <a:ext cx="4266720" cy="32000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" descr=""/>
          <p:cNvPicPr/>
          <p:nvPr/>
        </p:nvPicPr>
        <p:blipFill>
          <a:blip r:embed="rId1"/>
          <a:stretch/>
        </p:blipFill>
        <p:spPr>
          <a:xfrm>
            <a:off x="457200" y="0"/>
            <a:ext cx="2857320" cy="3809520"/>
          </a:xfrm>
          <a:prstGeom prst="rect">
            <a:avLst/>
          </a:prstGeom>
          <a:ln>
            <a:noFill/>
          </a:ln>
        </p:spPr>
      </p:pic>
      <p:pic>
        <p:nvPicPr>
          <p:cNvPr id="210" name="Picture 2" descr=""/>
          <p:cNvPicPr/>
          <p:nvPr/>
        </p:nvPicPr>
        <p:blipFill>
          <a:blip r:embed="rId2"/>
          <a:stretch/>
        </p:blipFill>
        <p:spPr>
          <a:xfrm>
            <a:off x="3505320" y="0"/>
            <a:ext cx="2857320" cy="3809520"/>
          </a:xfrm>
          <a:prstGeom prst="rect">
            <a:avLst/>
          </a:prstGeom>
          <a:ln>
            <a:noFill/>
          </a:ln>
        </p:spPr>
      </p:pic>
      <p:pic>
        <p:nvPicPr>
          <p:cNvPr id="211" name="Picture 3" descr=""/>
          <p:cNvPicPr/>
          <p:nvPr/>
        </p:nvPicPr>
        <p:blipFill>
          <a:blip r:embed="rId3"/>
          <a:stretch/>
        </p:blipFill>
        <p:spPr>
          <a:xfrm>
            <a:off x="6858000" y="1752480"/>
            <a:ext cx="1676160" cy="1257120"/>
          </a:xfrm>
          <a:prstGeom prst="rect">
            <a:avLst/>
          </a:prstGeom>
          <a:ln>
            <a:noFill/>
          </a:ln>
        </p:spPr>
      </p:pic>
      <p:pic>
        <p:nvPicPr>
          <p:cNvPr id="212" name="Picture 4" descr=""/>
          <p:cNvPicPr/>
          <p:nvPr/>
        </p:nvPicPr>
        <p:blipFill>
          <a:blip r:embed="rId4"/>
          <a:stretch/>
        </p:blipFill>
        <p:spPr>
          <a:xfrm>
            <a:off x="228600" y="3276720"/>
            <a:ext cx="4495320" cy="3371400"/>
          </a:xfrm>
          <a:prstGeom prst="rect">
            <a:avLst/>
          </a:prstGeom>
          <a:ln>
            <a:noFill/>
          </a:ln>
        </p:spPr>
      </p:pic>
      <p:pic>
        <p:nvPicPr>
          <p:cNvPr id="213" name="Picture 5" descr=""/>
          <p:cNvPicPr/>
          <p:nvPr/>
        </p:nvPicPr>
        <p:blipFill>
          <a:blip r:embed="rId5"/>
          <a:stretch/>
        </p:blipFill>
        <p:spPr>
          <a:xfrm>
            <a:off x="4775040" y="3352680"/>
            <a:ext cx="4368600" cy="327636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" descr=""/>
          <p:cNvPicPr/>
          <p:nvPr/>
        </p:nvPicPr>
        <p:blipFill>
          <a:blip r:embed="rId1"/>
          <a:stretch/>
        </p:blipFill>
        <p:spPr>
          <a:xfrm>
            <a:off x="380880" y="0"/>
            <a:ext cx="7329240" cy="4114440"/>
          </a:xfrm>
          <a:prstGeom prst="rect">
            <a:avLst/>
          </a:prstGeom>
          <a:ln>
            <a:noFill/>
          </a:ln>
        </p:spPr>
      </p:pic>
      <p:pic>
        <p:nvPicPr>
          <p:cNvPr id="215" name="Picture 2" descr=""/>
          <p:cNvPicPr/>
          <p:nvPr/>
        </p:nvPicPr>
        <p:blipFill>
          <a:blip r:embed="rId2"/>
          <a:stretch/>
        </p:blipFill>
        <p:spPr>
          <a:xfrm>
            <a:off x="2057400" y="2962440"/>
            <a:ext cx="6667200" cy="374292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" descr=""/>
          <p:cNvPicPr/>
          <p:nvPr/>
        </p:nvPicPr>
        <p:blipFill>
          <a:blip r:embed="rId1"/>
          <a:stretch/>
        </p:blipFill>
        <p:spPr>
          <a:xfrm>
            <a:off x="304920" y="152280"/>
            <a:ext cx="5971680" cy="3352320"/>
          </a:xfrm>
          <a:prstGeom prst="rect">
            <a:avLst/>
          </a:prstGeom>
          <a:ln>
            <a:noFill/>
          </a:ln>
        </p:spPr>
      </p:pic>
      <p:pic>
        <p:nvPicPr>
          <p:cNvPr id="217" name="Picture 2" descr=""/>
          <p:cNvPicPr/>
          <p:nvPr/>
        </p:nvPicPr>
        <p:blipFill>
          <a:blip r:embed="rId2"/>
          <a:stretch/>
        </p:blipFill>
        <p:spPr>
          <a:xfrm>
            <a:off x="3309840" y="3581280"/>
            <a:ext cx="5419440" cy="30477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" descr=""/>
          <p:cNvPicPr/>
          <p:nvPr/>
        </p:nvPicPr>
        <p:blipFill>
          <a:blip r:embed="rId1"/>
          <a:stretch/>
        </p:blipFill>
        <p:spPr>
          <a:xfrm>
            <a:off x="304920" y="304920"/>
            <a:ext cx="4266720" cy="3200040"/>
          </a:xfrm>
          <a:prstGeom prst="rect">
            <a:avLst/>
          </a:prstGeom>
          <a:ln>
            <a:noFill/>
          </a:ln>
        </p:spPr>
      </p:pic>
      <p:pic>
        <p:nvPicPr>
          <p:cNvPr id="219" name="Picture 2" descr=""/>
          <p:cNvPicPr/>
          <p:nvPr/>
        </p:nvPicPr>
        <p:blipFill>
          <a:blip r:embed="rId2"/>
          <a:stretch/>
        </p:blipFill>
        <p:spPr>
          <a:xfrm>
            <a:off x="4648320" y="304920"/>
            <a:ext cx="4266720" cy="3200040"/>
          </a:xfrm>
          <a:prstGeom prst="rect">
            <a:avLst/>
          </a:prstGeom>
          <a:ln>
            <a:noFill/>
          </a:ln>
        </p:spPr>
      </p:pic>
      <p:pic>
        <p:nvPicPr>
          <p:cNvPr id="220" name="Picture 3" descr=""/>
          <p:cNvPicPr/>
          <p:nvPr/>
        </p:nvPicPr>
        <p:blipFill>
          <a:blip r:embed="rId3"/>
          <a:stretch/>
        </p:blipFill>
        <p:spPr>
          <a:xfrm>
            <a:off x="6629400" y="3657600"/>
            <a:ext cx="2247480" cy="2997000"/>
          </a:xfrm>
          <a:prstGeom prst="rect">
            <a:avLst/>
          </a:prstGeom>
          <a:ln>
            <a:noFill/>
          </a:ln>
        </p:spPr>
      </p:pic>
      <p:pic>
        <p:nvPicPr>
          <p:cNvPr id="221" name="Picture 4" descr=""/>
          <p:cNvPicPr/>
          <p:nvPr/>
        </p:nvPicPr>
        <p:blipFill>
          <a:blip r:embed="rId4"/>
          <a:stretch/>
        </p:blipFill>
        <p:spPr>
          <a:xfrm>
            <a:off x="380880" y="3733920"/>
            <a:ext cx="3555720" cy="266652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" descr=""/>
          <p:cNvPicPr/>
          <p:nvPr/>
        </p:nvPicPr>
        <p:blipFill>
          <a:blip r:embed="rId1"/>
          <a:stretch/>
        </p:blipFill>
        <p:spPr>
          <a:xfrm>
            <a:off x="228600" y="228600"/>
            <a:ext cx="4266720" cy="3200040"/>
          </a:xfrm>
          <a:prstGeom prst="rect">
            <a:avLst/>
          </a:prstGeom>
          <a:ln>
            <a:noFill/>
          </a:ln>
        </p:spPr>
      </p:pic>
      <p:pic>
        <p:nvPicPr>
          <p:cNvPr id="223" name="Picture 2" descr=""/>
          <p:cNvPicPr/>
          <p:nvPr/>
        </p:nvPicPr>
        <p:blipFill>
          <a:blip r:embed="rId2"/>
          <a:stretch/>
        </p:blipFill>
        <p:spPr>
          <a:xfrm>
            <a:off x="4597560" y="228600"/>
            <a:ext cx="4165200" cy="31237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838080" y="228600"/>
            <a:ext cx="3754080" cy="2819160"/>
          </a:xfrm>
          <a:prstGeom prst="rect">
            <a:avLst/>
          </a:prstGeom>
          <a:ln>
            <a:noFill/>
          </a:ln>
        </p:spPr>
      </p:pic>
      <p:pic>
        <p:nvPicPr>
          <p:cNvPr id="138" name="Picture 3" descr=""/>
          <p:cNvPicPr/>
          <p:nvPr/>
        </p:nvPicPr>
        <p:blipFill>
          <a:blip r:embed="rId2"/>
          <a:stretch/>
        </p:blipFill>
        <p:spPr>
          <a:xfrm>
            <a:off x="4952880" y="228600"/>
            <a:ext cx="3657240" cy="4873320"/>
          </a:xfrm>
          <a:prstGeom prst="rect">
            <a:avLst/>
          </a:prstGeom>
          <a:ln>
            <a:noFill/>
          </a:ln>
        </p:spPr>
      </p:pic>
      <p:pic>
        <p:nvPicPr>
          <p:cNvPr id="139" name="Picture 4" descr=""/>
          <p:cNvPicPr/>
          <p:nvPr/>
        </p:nvPicPr>
        <p:blipFill>
          <a:blip r:embed="rId3"/>
          <a:stretch/>
        </p:blipFill>
        <p:spPr>
          <a:xfrm>
            <a:off x="762120" y="3276720"/>
            <a:ext cx="3966840" cy="2971440"/>
          </a:xfrm>
          <a:prstGeom prst="rect">
            <a:avLst/>
          </a:prstGeom>
          <a:ln>
            <a:noFill/>
          </a:ln>
        </p:spPr>
      </p:pic>
      <p:pic>
        <p:nvPicPr>
          <p:cNvPr id="140" name="Picture 5" descr=""/>
          <p:cNvPicPr/>
          <p:nvPr/>
        </p:nvPicPr>
        <p:blipFill>
          <a:blip r:embed="rId4"/>
          <a:stretch/>
        </p:blipFill>
        <p:spPr>
          <a:xfrm>
            <a:off x="6705720" y="3581280"/>
            <a:ext cx="2114280" cy="281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4724280" y="228600"/>
            <a:ext cx="3739680" cy="2800080"/>
          </a:xfrm>
          <a:prstGeom prst="rect">
            <a:avLst/>
          </a:prstGeom>
          <a:ln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685800" y="1219320"/>
            <a:ext cx="3317400" cy="4419360"/>
          </a:xfrm>
          <a:prstGeom prst="rect">
            <a:avLst/>
          </a:prstGeom>
          <a:ln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3"/>
          <a:stretch/>
        </p:blipFill>
        <p:spPr>
          <a:xfrm>
            <a:off x="4114800" y="3200400"/>
            <a:ext cx="4063680" cy="304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533520" y="152280"/>
            <a:ext cx="4573080" cy="3428640"/>
          </a:xfrm>
          <a:prstGeom prst="rect">
            <a:avLst/>
          </a:prstGeom>
          <a:ln>
            <a:noFill/>
          </a:ln>
        </p:spPr>
      </p:pic>
      <p:pic>
        <p:nvPicPr>
          <p:cNvPr id="145" name="Picture 3" descr=""/>
          <p:cNvPicPr/>
          <p:nvPr/>
        </p:nvPicPr>
        <p:blipFill>
          <a:blip r:embed="rId2"/>
          <a:stretch/>
        </p:blipFill>
        <p:spPr>
          <a:xfrm>
            <a:off x="5410080" y="304920"/>
            <a:ext cx="2916000" cy="3885840"/>
          </a:xfrm>
          <a:prstGeom prst="rect">
            <a:avLst/>
          </a:prstGeom>
          <a:ln>
            <a:noFill/>
          </a:ln>
        </p:spPr>
      </p:pic>
      <p:pic>
        <p:nvPicPr>
          <p:cNvPr id="146" name="Picture 4" descr=""/>
          <p:cNvPicPr/>
          <p:nvPr/>
        </p:nvPicPr>
        <p:blipFill>
          <a:blip r:embed="rId3"/>
          <a:stretch/>
        </p:blipFill>
        <p:spPr>
          <a:xfrm>
            <a:off x="1295280" y="3809880"/>
            <a:ext cx="3655800" cy="274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1104840" y="228600"/>
            <a:ext cx="2630160" cy="3504960"/>
          </a:xfrm>
          <a:prstGeom prst="rect">
            <a:avLst/>
          </a:prstGeom>
          <a:ln>
            <a:noFill/>
          </a:ln>
        </p:spPr>
      </p:pic>
      <p:pic>
        <p:nvPicPr>
          <p:cNvPr id="148" name="Picture 3" descr=""/>
          <p:cNvPicPr/>
          <p:nvPr/>
        </p:nvPicPr>
        <p:blipFill>
          <a:blip r:embed="rId2"/>
          <a:stretch/>
        </p:blipFill>
        <p:spPr>
          <a:xfrm>
            <a:off x="2209680" y="3962520"/>
            <a:ext cx="4163760" cy="3123720"/>
          </a:xfrm>
          <a:prstGeom prst="rect">
            <a:avLst/>
          </a:prstGeom>
          <a:ln>
            <a:noFill/>
          </a:ln>
        </p:spPr>
      </p:pic>
      <p:pic>
        <p:nvPicPr>
          <p:cNvPr id="149" name="Picture 4" descr=""/>
          <p:cNvPicPr/>
          <p:nvPr/>
        </p:nvPicPr>
        <p:blipFill>
          <a:blip r:embed="rId3"/>
          <a:stretch/>
        </p:blipFill>
        <p:spPr>
          <a:xfrm>
            <a:off x="5562720" y="304920"/>
            <a:ext cx="2552400" cy="340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685800" y="1981080"/>
            <a:ext cx="3580920" cy="4779720"/>
          </a:xfrm>
          <a:prstGeom prst="rect">
            <a:avLst/>
          </a:prstGeom>
          <a:ln>
            <a:noFill/>
          </a:ln>
        </p:spPr>
      </p:pic>
      <p:pic>
        <p:nvPicPr>
          <p:cNvPr id="151" name="Picture 5" descr=""/>
          <p:cNvPicPr/>
          <p:nvPr/>
        </p:nvPicPr>
        <p:blipFill>
          <a:blip r:embed="rId2"/>
          <a:stretch/>
        </p:blipFill>
        <p:spPr>
          <a:xfrm>
            <a:off x="4419720" y="609480"/>
            <a:ext cx="4266720" cy="320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609480" y="152280"/>
            <a:ext cx="4571640" cy="3428640"/>
          </a:xfrm>
          <a:prstGeom prst="rect">
            <a:avLst/>
          </a:prstGeom>
          <a:ln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2"/>
          <a:stretch/>
        </p:blipFill>
        <p:spPr>
          <a:xfrm>
            <a:off x="5562720" y="228600"/>
            <a:ext cx="3249360" cy="243792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3"/>
          <a:stretch/>
        </p:blipFill>
        <p:spPr>
          <a:xfrm>
            <a:off x="5791320" y="2743200"/>
            <a:ext cx="2914200" cy="3885840"/>
          </a:xfrm>
          <a:prstGeom prst="rect">
            <a:avLst/>
          </a:prstGeom>
          <a:ln>
            <a:noFill/>
          </a:ln>
        </p:spPr>
      </p:pic>
      <p:pic>
        <p:nvPicPr>
          <p:cNvPr id="155" name="Picture 5" descr=""/>
          <p:cNvPicPr/>
          <p:nvPr/>
        </p:nvPicPr>
        <p:blipFill>
          <a:blip r:embed="rId4"/>
          <a:stretch/>
        </p:blipFill>
        <p:spPr>
          <a:xfrm>
            <a:off x="762120" y="3714840"/>
            <a:ext cx="4190760" cy="314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3276720" y="228600"/>
            <a:ext cx="2284200" cy="3047760"/>
          </a:xfrm>
          <a:prstGeom prst="rect">
            <a:avLst/>
          </a:prstGeom>
          <a:ln>
            <a:noFill/>
          </a:ln>
        </p:spPr>
      </p:pic>
      <p:pic>
        <p:nvPicPr>
          <p:cNvPr id="157" name="Picture 3" descr=""/>
          <p:cNvPicPr/>
          <p:nvPr/>
        </p:nvPicPr>
        <p:blipFill>
          <a:blip r:embed="rId2"/>
          <a:stretch/>
        </p:blipFill>
        <p:spPr>
          <a:xfrm>
            <a:off x="609480" y="228600"/>
            <a:ext cx="2228400" cy="2971440"/>
          </a:xfrm>
          <a:prstGeom prst="rect">
            <a:avLst/>
          </a:prstGeom>
          <a:ln>
            <a:noFill/>
          </a:ln>
        </p:spPr>
      </p:pic>
      <p:pic>
        <p:nvPicPr>
          <p:cNvPr id="158" name="Picture 4" descr=""/>
          <p:cNvPicPr/>
          <p:nvPr/>
        </p:nvPicPr>
        <p:blipFill>
          <a:blip r:embed="rId3"/>
          <a:stretch/>
        </p:blipFill>
        <p:spPr>
          <a:xfrm>
            <a:off x="6019920" y="228600"/>
            <a:ext cx="2209320" cy="2945880"/>
          </a:xfrm>
          <a:prstGeom prst="rect">
            <a:avLst/>
          </a:prstGeom>
          <a:ln>
            <a:noFill/>
          </a:ln>
        </p:spPr>
      </p:pic>
      <p:pic>
        <p:nvPicPr>
          <p:cNvPr id="159" name="Picture 5" descr=""/>
          <p:cNvPicPr/>
          <p:nvPr/>
        </p:nvPicPr>
        <p:blipFill>
          <a:blip r:embed="rId4"/>
          <a:stretch/>
        </p:blipFill>
        <p:spPr>
          <a:xfrm>
            <a:off x="6172200" y="3352680"/>
            <a:ext cx="2457000" cy="3276360"/>
          </a:xfrm>
          <a:prstGeom prst="rect">
            <a:avLst/>
          </a:prstGeom>
          <a:ln>
            <a:noFill/>
          </a:ln>
        </p:spPr>
      </p:pic>
      <p:pic>
        <p:nvPicPr>
          <p:cNvPr id="160" name="Picture 6" descr=""/>
          <p:cNvPicPr/>
          <p:nvPr/>
        </p:nvPicPr>
        <p:blipFill>
          <a:blip r:embed="rId5"/>
          <a:stretch/>
        </p:blipFill>
        <p:spPr>
          <a:xfrm>
            <a:off x="228600" y="3352680"/>
            <a:ext cx="2514240" cy="3352320"/>
          </a:xfrm>
          <a:prstGeom prst="rect">
            <a:avLst/>
          </a:prstGeom>
          <a:ln>
            <a:noFill/>
          </a:ln>
        </p:spPr>
      </p:pic>
      <p:pic>
        <p:nvPicPr>
          <p:cNvPr id="161" name="Picture 7" descr=""/>
          <p:cNvPicPr/>
          <p:nvPr/>
        </p:nvPicPr>
        <p:blipFill>
          <a:blip r:embed="rId6"/>
          <a:stretch/>
        </p:blipFill>
        <p:spPr>
          <a:xfrm>
            <a:off x="3352680" y="3505320"/>
            <a:ext cx="2342880" cy="312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Application>LibreOffice/6.0.7.3$Linux_X86_64 LibreOffice_project/00m0$Build-3</Application>
  <Words>73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2017-07-05T22:40:58Z</dcterms:created>
  <dc:creator>annamaria.sukosd</dc:creator>
  <dc:description/>
  <dc:language>en-US</dc:language>
  <cp:lastModifiedBy>zottya</cp:lastModifiedBy>
  <dcterms:modified xsi:type="dcterms:W3CDTF">2017-11-23T12:49:15Z</dcterms:modified>
  <cp:revision>78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